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83" r:id="rId4"/>
    <p:sldId id="276" r:id="rId5"/>
    <p:sldId id="279" r:id="rId6"/>
    <p:sldId id="284" r:id="rId7"/>
    <p:sldId id="277" r:id="rId8"/>
    <p:sldId id="281" r:id="rId9"/>
    <p:sldId id="282" r:id="rId10"/>
    <p:sldId id="285" r:id="rId11"/>
    <p:sldId id="272" r:id="rId12"/>
    <p:sldId id="274" r:id="rId13"/>
    <p:sldId id="278" r:id="rId14"/>
    <p:sldId id="269" r:id="rId15"/>
  </p:sldIdLst>
  <p:sldSz cx="9144000" cy="5143500" type="screen16x9"/>
  <p:notesSz cx="9305925" cy="70199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E2"/>
    <a:srgbClr val="B31B1B"/>
    <a:srgbClr val="6EB53F"/>
    <a:srgbClr val="EF4035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5DBD3-314D-4AF8-83AB-4D90C2AA2A3E}" v="34" dt="2020-01-22T15:44:56.139"/>
    <p1510:client id="{A4D56473-4E40-409B-9F5D-B9B0FF12AAA8}" v="135" dt="2020-01-22T15:05:03.532"/>
    <p1510:client id="{99D0D1EC-D93F-4157-9DC0-5C27AC425EE0}" v="18" dt="2020-01-23T13:40:39.374"/>
    <p1510:client id="{5F3A923C-FDA6-4FE6-B30F-1D44F6969627}" v="503" dt="2020-02-06T14:47:40.104"/>
    <p1510:client id="{1CBE1DE5-623A-42A0-B6CC-E5A649628C73}" v="2" dt="2020-01-22T16:22:1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/>
    <p:restoredTop sz="64969" autoAdjust="0"/>
  </p:normalViewPr>
  <p:slideViewPr>
    <p:cSldViewPr snapToGrid="0" snapToObjects="1">
      <p:cViewPr varScale="1">
        <p:scale>
          <a:sx n="94" d="100"/>
          <a:sy n="94" d="100"/>
        </p:scale>
        <p:origin x="1072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F3A923C-FDA6-4FE6-B30F-1D44F6969627}"/>
    <pc:docChg chg="addSld modSld">
      <pc:chgData name="" userId="" providerId="" clId="Web-{5F3A923C-FDA6-4FE6-B30F-1D44F6969627}" dt="2020-02-06T14:47:40.104" v="498" actId="14100"/>
      <pc:docMkLst>
        <pc:docMk/>
      </pc:docMkLst>
      <pc:sldChg chg="modSp">
        <pc:chgData name="" userId="" providerId="" clId="Web-{5F3A923C-FDA6-4FE6-B30F-1D44F6969627}" dt="2020-02-06T14:40:24.509" v="300"/>
        <pc:sldMkLst>
          <pc:docMk/>
          <pc:sldMk cId="4191533525" sldId="277"/>
        </pc:sldMkLst>
        <pc:spChg chg="mod">
          <ac:chgData name="" userId="" providerId="" clId="Web-{5F3A923C-FDA6-4FE6-B30F-1D44F6969627}" dt="2020-02-06T14:40:24.509" v="300"/>
          <ac:spMkLst>
            <pc:docMk/>
            <pc:sldMk cId="4191533525" sldId="277"/>
            <ac:spMk id="6" creationId="{00000000-0000-0000-0000-000000000000}"/>
          </ac:spMkLst>
        </pc:spChg>
      </pc:sldChg>
      <pc:sldChg chg="modSp">
        <pc:chgData name="" userId="" providerId="" clId="Web-{5F3A923C-FDA6-4FE6-B30F-1D44F6969627}" dt="2020-02-06T14:40:01.666" v="298" actId="20577"/>
        <pc:sldMkLst>
          <pc:docMk/>
          <pc:sldMk cId="3248682388" sldId="281"/>
        </pc:sldMkLst>
        <pc:spChg chg="mod">
          <ac:chgData name="" userId="" providerId="" clId="Web-{5F3A923C-FDA6-4FE6-B30F-1D44F6969627}" dt="2020-02-06T14:40:01.666" v="298" actId="20577"/>
          <ac:spMkLst>
            <pc:docMk/>
            <pc:sldMk cId="3248682388" sldId="281"/>
            <ac:spMk id="6" creationId="{00000000-0000-0000-0000-000000000000}"/>
          </ac:spMkLst>
        </pc:spChg>
      </pc:sldChg>
      <pc:sldChg chg="modSp">
        <pc:chgData name="" userId="" providerId="" clId="Web-{5F3A923C-FDA6-4FE6-B30F-1D44F6969627}" dt="2020-02-06T14:41:24.181" v="333" actId="20577"/>
        <pc:sldMkLst>
          <pc:docMk/>
          <pc:sldMk cId="3934829371" sldId="282"/>
        </pc:sldMkLst>
        <pc:spChg chg="mod">
          <ac:chgData name="" userId="" providerId="" clId="Web-{5F3A923C-FDA6-4FE6-B30F-1D44F6969627}" dt="2020-02-06T14:40:58.978" v="324" actId="20577"/>
          <ac:spMkLst>
            <pc:docMk/>
            <pc:sldMk cId="3934829371" sldId="282"/>
            <ac:spMk id="2" creationId="{00000000-0000-0000-0000-000000000000}"/>
          </ac:spMkLst>
        </pc:spChg>
        <pc:spChg chg="mod">
          <ac:chgData name="" userId="" providerId="" clId="Web-{5F3A923C-FDA6-4FE6-B30F-1D44F6969627}" dt="2020-02-06T14:41:24.181" v="333" actId="20577"/>
          <ac:spMkLst>
            <pc:docMk/>
            <pc:sldMk cId="3934829371" sldId="282"/>
            <ac:spMk id="6" creationId="{00000000-0000-0000-0000-000000000000}"/>
          </ac:spMkLst>
        </pc:spChg>
      </pc:sldChg>
      <pc:sldChg chg="modSp">
        <pc:chgData name="" userId="" providerId="" clId="Web-{5F3A923C-FDA6-4FE6-B30F-1D44F6969627}" dt="2020-02-06T14:37:35.165" v="240" actId="20577"/>
        <pc:sldMkLst>
          <pc:docMk/>
          <pc:sldMk cId="3931229605" sldId="283"/>
        </pc:sldMkLst>
        <pc:spChg chg="mod">
          <ac:chgData name="" userId="" providerId="" clId="Web-{5F3A923C-FDA6-4FE6-B30F-1D44F6969627}" dt="2020-02-06T14:31:10.961" v="152" actId="20577"/>
          <ac:spMkLst>
            <pc:docMk/>
            <pc:sldMk cId="3931229605" sldId="283"/>
            <ac:spMk id="10" creationId="{00000000-0000-0000-0000-000000000000}"/>
          </ac:spMkLst>
        </pc:spChg>
        <pc:graphicFrameChg chg="modGraphic">
          <ac:chgData name="" userId="" providerId="" clId="Web-{5F3A923C-FDA6-4FE6-B30F-1D44F6969627}" dt="2020-02-06T14:37:35.165" v="240" actId="20577"/>
          <ac:graphicFrameMkLst>
            <pc:docMk/>
            <pc:sldMk cId="3931229605" sldId="283"/>
            <ac:graphicFrameMk id="9" creationId="{00000000-0000-0000-0000-000000000000}"/>
          </ac:graphicFrameMkLst>
        </pc:graphicFrameChg>
      </pc:sldChg>
      <pc:sldChg chg="addSp modSp modNotes">
        <pc:chgData name="" userId="" providerId="" clId="Web-{5F3A923C-FDA6-4FE6-B30F-1D44F6969627}" dt="2020-02-06T14:47:40.104" v="498" actId="14100"/>
        <pc:sldMkLst>
          <pc:docMk/>
          <pc:sldMk cId="795640308" sldId="285"/>
        </pc:sldMkLst>
        <pc:spChg chg="mod">
          <ac:chgData name="" userId="" providerId="" clId="Web-{5F3A923C-FDA6-4FE6-B30F-1D44F6969627}" dt="2020-02-06T14:45:10.166" v="443" actId="20577"/>
          <ac:spMkLst>
            <pc:docMk/>
            <pc:sldMk cId="795640308" sldId="285"/>
            <ac:spMk id="2" creationId="{00000000-0000-0000-0000-000000000000}"/>
          </ac:spMkLst>
        </pc:spChg>
        <pc:spChg chg="mod">
          <ac:chgData name="" userId="" providerId="" clId="Web-{5F3A923C-FDA6-4FE6-B30F-1D44F6969627}" dt="2020-02-06T14:47:40.104" v="498" actId="14100"/>
          <ac:spMkLst>
            <pc:docMk/>
            <pc:sldMk cId="795640308" sldId="285"/>
            <ac:spMk id="3" creationId="{00000000-0000-0000-0000-000000000000}"/>
          </ac:spMkLst>
        </pc:spChg>
        <pc:picChg chg="add mod">
          <ac:chgData name="" userId="" providerId="" clId="Web-{5F3A923C-FDA6-4FE6-B30F-1D44F6969627}" dt="2020-02-06T14:46:55.479" v="472" actId="14100"/>
          <ac:picMkLst>
            <pc:docMk/>
            <pc:sldMk cId="795640308" sldId="285"/>
            <ac:picMk id="6" creationId="{C2D0CB63-9C78-4E2A-A8CD-73998E00DA78}"/>
          </ac:picMkLst>
        </pc:picChg>
      </pc:sldChg>
      <pc:sldChg chg="modSp new">
        <pc:chgData name="" userId="" providerId="" clId="Web-{5F3A923C-FDA6-4FE6-B30F-1D44F6969627}" dt="2020-02-06T14:29:28.820" v="131" actId="20577"/>
        <pc:sldMkLst>
          <pc:docMk/>
          <pc:sldMk cId="1216625350" sldId="286"/>
        </pc:sldMkLst>
        <pc:spChg chg="mod">
          <ac:chgData name="" userId="" providerId="" clId="Web-{5F3A923C-FDA6-4FE6-B30F-1D44F6969627}" dt="2020-02-06T14:24:38.476" v="3" actId="20577"/>
          <ac:spMkLst>
            <pc:docMk/>
            <pc:sldMk cId="1216625350" sldId="286"/>
            <ac:spMk id="2" creationId="{C79DFA2C-39F0-49EC-A02C-A48840E4FF1F}"/>
          </ac:spMkLst>
        </pc:spChg>
        <pc:spChg chg="mod">
          <ac:chgData name="" userId="" providerId="" clId="Web-{5F3A923C-FDA6-4FE6-B30F-1D44F6969627}" dt="2020-02-06T14:29:28.820" v="131" actId="20577"/>
          <ac:spMkLst>
            <pc:docMk/>
            <pc:sldMk cId="1216625350" sldId="286"/>
            <ac:spMk id="3" creationId="{0B946185-4935-4076-9B1D-A668D2BC34D6}"/>
          </ac:spMkLst>
        </pc:spChg>
      </pc:sldChg>
    </pc:docChg>
  </pc:docChgLst>
  <pc:docChgLst>
    <pc:chgData clId="Web-{99D0D1EC-D93F-4157-9DC0-5C27AC425EE0}"/>
    <pc:docChg chg="modSld sldOrd">
      <pc:chgData name="" userId="" providerId="" clId="Web-{99D0D1EC-D93F-4157-9DC0-5C27AC425EE0}" dt="2020-01-23T13:40:39.374" v="17"/>
      <pc:docMkLst>
        <pc:docMk/>
      </pc:docMkLst>
      <pc:sldChg chg="ord">
        <pc:chgData name="" userId="" providerId="" clId="Web-{99D0D1EC-D93F-4157-9DC0-5C27AC425EE0}" dt="2020-01-23T13:40:32.733" v="16"/>
        <pc:sldMkLst>
          <pc:docMk/>
          <pc:sldMk cId="2488265935" sldId="272"/>
        </pc:sldMkLst>
      </pc:sldChg>
      <pc:sldChg chg="ord">
        <pc:chgData name="" userId="" providerId="" clId="Web-{99D0D1EC-D93F-4157-9DC0-5C27AC425EE0}" dt="2020-01-23T13:40:39.374" v="17"/>
        <pc:sldMkLst>
          <pc:docMk/>
          <pc:sldMk cId="2133395806" sldId="274"/>
        </pc:sldMkLst>
      </pc:sldChg>
      <pc:sldChg chg="modSp">
        <pc:chgData name="" userId="" providerId="" clId="Web-{99D0D1EC-D93F-4157-9DC0-5C27AC425EE0}" dt="2020-01-23T13:39:42.748" v="4" actId="20577"/>
        <pc:sldMkLst>
          <pc:docMk/>
          <pc:sldMk cId="4077611117" sldId="276"/>
        </pc:sldMkLst>
        <pc:spChg chg="mod">
          <ac:chgData name="" userId="" providerId="" clId="Web-{99D0D1EC-D93F-4157-9DC0-5C27AC425EE0}" dt="2020-01-23T13:39:42.748" v="4" actId="20577"/>
          <ac:spMkLst>
            <pc:docMk/>
            <pc:sldMk cId="4077611117" sldId="276"/>
            <ac:spMk id="3" creationId="{00000000-0000-0000-0000-000000000000}"/>
          </ac:spMkLst>
        </pc:spChg>
      </pc:sldChg>
      <pc:sldChg chg="modSp">
        <pc:chgData name="" userId="" providerId="" clId="Web-{99D0D1EC-D93F-4157-9DC0-5C27AC425EE0}" dt="2020-01-23T13:40:23.061" v="14" actId="20577"/>
        <pc:sldMkLst>
          <pc:docMk/>
          <pc:sldMk cId="4191533525" sldId="277"/>
        </pc:sldMkLst>
        <pc:spChg chg="mod">
          <ac:chgData name="" userId="" providerId="" clId="Web-{99D0D1EC-D93F-4157-9DC0-5C27AC425EE0}" dt="2020-01-23T13:40:23.061" v="14" actId="20577"/>
          <ac:spMkLst>
            <pc:docMk/>
            <pc:sldMk cId="4191533525" sldId="277"/>
            <ac:spMk id="6" creationId="{00000000-0000-0000-0000-000000000000}"/>
          </ac:spMkLst>
        </pc:spChg>
      </pc:sldChg>
    </pc:docChg>
  </pc:docChgLst>
  <pc:docChgLst>
    <pc:chgData clId="Web-{DE55DBD3-314D-4AF8-83AB-4D90C2AA2A3E}"/>
    <pc:docChg chg="modSld">
      <pc:chgData name="" userId="" providerId="" clId="Web-{DE55DBD3-314D-4AF8-83AB-4D90C2AA2A3E}" dt="2020-01-22T15:44:37.889" v="1"/>
      <pc:docMkLst>
        <pc:docMk/>
      </pc:docMkLst>
      <pc:sldChg chg="modNotes">
        <pc:chgData name="" userId="" providerId="" clId="Web-{DE55DBD3-314D-4AF8-83AB-4D90C2AA2A3E}" dt="2020-01-22T15:44:37.889" v="1"/>
        <pc:sldMkLst>
          <pc:docMk/>
          <pc:sldMk cId="1380511292" sldId="279"/>
        </pc:sldMkLst>
      </pc:sldChg>
    </pc:docChg>
  </pc:docChgLst>
  <pc:docChgLst>
    <pc:chgData clId="Web-{23E4667F-DF6D-4D93-A3C6-DF75862F0C4F}"/>
    <pc:docChg chg="modSld">
      <pc:chgData name="" userId="" providerId="" clId="Web-{23E4667F-DF6D-4D93-A3C6-DF75862F0C4F}" dt="2018-06-25T13:58:34.574" v="15" actId="20577"/>
      <pc:docMkLst>
        <pc:docMk/>
      </pc:docMkLst>
      <pc:sldChg chg="modSp">
        <pc:chgData name="" userId="" providerId="" clId="Web-{23E4667F-DF6D-4D93-A3C6-DF75862F0C4F}" dt="2018-06-25T13:58:17.590" v="4" actId="20577"/>
        <pc:sldMkLst>
          <pc:docMk/>
          <pc:sldMk cId="1565246457" sldId="268"/>
        </pc:sldMkLst>
        <pc:spChg chg="mod">
          <ac:chgData name="" userId="" providerId="" clId="Web-{23E4667F-DF6D-4D93-A3C6-DF75862F0C4F}" dt="2018-06-25T13:58:17.590" v="4" actId="20577"/>
          <ac:spMkLst>
            <pc:docMk/>
            <pc:sldMk cId="1565246457" sldId="268"/>
            <ac:spMk id="2" creationId="{00000000-0000-0000-0000-000000000000}"/>
          </ac:spMkLst>
        </pc:spChg>
      </pc:sldChg>
      <pc:sldChg chg="modSp">
        <pc:chgData name="" userId="" providerId="" clId="Web-{23E4667F-DF6D-4D93-A3C6-DF75862F0C4F}" dt="2018-06-25T13:58:24.496" v="8" actId="20577"/>
        <pc:sldMkLst>
          <pc:docMk/>
          <pc:sldMk cId="4149100888" sldId="269"/>
        </pc:sldMkLst>
        <pc:spChg chg="mod">
          <ac:chgData name="" userId="" providerId="" clId="Web-{23E4667F-DF6D-4D93-A3C6-DF75862F0C4F}" dt="2018-06-25T13:58:24.496" v="8" actId="20577"/>
          <ac:spMkLst>
            <pc:docMk/>
            <pc:sldMk cId="4149100888" sldId="269"/>
            <ac:spMk id="2" creationId="{00000000-0000-0000-0000-000000000000}"/>
          </ac:spMkLst>
        </pc:spChg>
      </pc:sldChg>
      <pc:sldChg chg="modSp">
        <pc:chgData name="" userId="" providerId="" clId="Web-{23E4667F-DF6D-4D93-A3C6-DF75862F0C4F}" dt="2018-06-25T13:58:33.840" v="13" actId="20577"/>
        <pc:sldMkLst>
          <pc:docMk/>
          <pc:sldMk cId="4269520025" sldId="270"/>
        </pc:sldMkLst>
        <pc:spChg chg="mod">
          <ac:chgData name="" userId="" providerId="" clId="Web-{23E4667F-DF6D-4D93-A3C6-DF75862F0C4F}" dt="2018-06-25T13:58:33.840" v="13" actId="20577"/>
          <ac:spMkLst>
            <pc:docMk/>
            <pc:sldMk cId="4269520025" sldId="270"/>
            <ac:spMk id="2" creationId="{00000000-0000-0000-0000-000000000000}"/>
          </ac:spMkLst>
        </pc:spChg>
      </pc:sldChg>
    </pc:docChg>
  </pc:docChgLst>
  <pc:docChgLst>
    <pc:chgData clId="Web-{1CBE1DE5-623A-42A0-B6CC-E5A649628C73}"/>
    <pc:docChg chg="modSld sldOrd">
      <pc:chgData name="" userId="" providerId="" clId="Web-{1CBE1DE5-623A-42A0-B6CC-E5A649628C73}" dt="2020-01-22T16:22:12.853" v="165"/>
      <pc:docMkLst>
        <pc:docMk/>
      </pc:docMkLst>
      <pc:sldChg chg="ord">
        <pc:chgData name="" userId="" providerId="" clId="Web-{1CBE1DE5-623A-42A0-B6CC-E5A649628C73}" dt="2020-01-22T16:22:12.853" v="165"/>
        <pc:sldMkLst>
          <pc:docMk/>
          <pc:sldMk cId="1134038428" sldId="278"/>
        </pc:sldMkLst>
      </pc:sldChg>
      <pc:sldChg chg="modNotes">
        <pc:chgData name="" userId="" providerId="" clId="Web-{1CBE1DE5-623A-42A0-B6CC-E5A649628C73}" dt="2020-01-22T16:22:02.494" v="164"/>
        <pc:sldMkLst>
          <pc:docMk/>
          <pc:sldMk cId="1380511292" sldId="279"/>
        </pc:sldMkLst>
      </pc:sldChg>
    </pc:docChg>
  </pc:docChgLst>
  <pc:docChgLst>
    <pc:chgData clId="Web-{A4D56473-4E40-409B-9F5D-B9B0FF12AAA8}"/>
    <pc:docChg chg="addSld modSld">
      <pc:chgData name="" userId="" providerId="" clId="Web-{A4D56473-4E40-409B-9F5D-B9B0FF12AAA8}" dt="2020-01-22T15:05:01.016" v="133" actId="20577"/>
      <pc:docMkLst>
        <pc:docMk/>
      </pc:docMkLst>
      <pc:sldChg chg="modSp">
        <pc:chgData name="" userId="" providerId="" clId="Web-{A4D56473-4E40-409B-9F5D-B9B0FF12AAA8}" dt="2020-01-22T15:05:01.016" v="132" actId="20577"/>
        <pc:sldMkLst>
          <pc:docMk/>
          <pc:sldMk cId="1565246457" sldId="268"/>
        </pc:sldMkLst>
        <pc:spChg chg="mod">
          <ac:chgData name="" userId="" providerId="" clId="Web-{A4D56473-4E40-409B-9F5D-B9B0FF12AAA8}" dt="2020-01-22T15:01:41.485" v="91" actId="20577"/>
          <ac:spMkLst>
            <pc:docMk/>
            <pc:sldMk cId="1565246457" sldId="268"/>
            <ac:spMk id="2" creationId="{00000000-0000-0000-0000-000000000000}"/>
          </ac:spMkLst>
        </pc:spChg>
        <pc:spChg chg="mod">
          <ac:chgData name="" userId="" providerId="" clId="Web-{A4D56473-4E40-409B-9F5D-B9B0FF12AAA8}" dt="2020-01-22T15:05:01.016" v="132" actId="20577"/>
          <ac:spMkLst>
            <pc:docMk/>
            <pc:sldMk cId="1565246457" sldId="268"/>
            <ac:spMk id="3" creationId="{00000000-0000-0000-0000-000000000000}"/>
          </ac:spMkLst>
        </pc:spChg>
      </pc:sldChg>
      <pc:sldChg chg="modSp">
        <pc:chgData name="" userId="" providerId="" clId="Web-{A4D56473-4E40-409B-9F5D-B9B0FF12AAA8}" dt="2020-01-22T15:03:57.282" v="130" actId="20577"/>
        <pc:sldMkLst>
          <pc:docMk/>
          <pc:sldMk cId="4191533525" sldId="277"/>
        </pc:sldMkLst>
        <pc:spChg chg="mod">
          <ac:chgData name="" userId="" providerId="" clId="Web-{A4D56473-4E40-409B-9F5D-B9B0FF12AAA8}" dt="2020-01-22T15:03:57.282" v="130" actId="20577"/>
          <ac:spMkLst>
            <pc:docMk/>
            <pc:sldMk cId="4191533525" sldId="277"/>
            <ac:spMk id="6" creationId="{00000000-0000-0000-0000-000000000000}"/>
          </ac:spMkLst>
        </pc:spChg>
      </pc:sldChg>
      <pc:sldChg chg="modSp new">
        <pc:chgData name="" userId="" providerId="" clId="Web-{A4D56473-4E40-409B-9F5D-B9B0FF12AAA8}" dt="2020-01-22T15:01:22.704" v="76" actId="20577"/>
        <pc:sldMkLst>
          <pc:docMk/>
          <pc:sldMk cId="3541851624" sldId="280"/>
        </pc:sldMkLst>
        <pc:spChg chg="mod">
          <ac:chgData name="" userId="" providerId="" clId="Web-{A4D56473-4E40-409B-9F5D-B9B0FF12AAA8}" dt="2020-01-22T14:46:47.011" v="7" actId="20577"/>
          <ac:spMkLst>
            <pc:docMk/>
            <pc:sldMk cId="3541851624" sldId="280"/>
            <ac:spMk id="2" creationId="{2658A41C-6A49-4D4E-ADDA-7215456A31D1}"/>
          </ac:spMkLst>
        </pc:spChg>
        <pc:spChg chg="mod">
          <ac:chgData name="" userId="" providerId="" clId="Web-{A4D56473-4E40-409B-9F5D-B9B0FF12AAA8}" dt="2020-01-22T15:01:22.704" v="76" actId="20577"/>
          <ac:spMkLst>
            <pc:docMk/>
            <pc:sldMk cId="3541851624" sldId="280"/>
            <ac:spMk id="3" creationId="{C4E7D82E-3259-4215-95D8-3BF448C008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B622-E4DB-40E1-A510-E0EB4719DF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7DA62-D76F-4681-B0C6-8ACDC177A13D}">
      <dgm:prSet phldrT="[Text]"/>
      <dgm:spPr/>
      <dgm:t>
        <a:bodyPr/>
        <a:lstStyle/>
        <a:p>
          <a:pPr rtl="0"/>
          <a:r>
            <a:rPr lang="en-US" dirty="0"/>
            <a:t>Request for</a:t>
          </a:r>
          <a:r>
            <a:rPr lang="en-US" dirty="0">
              <a:latin typeface="Calibri Light"/>
            </a:rPr>
            <a:t> IT Help</a:t>
          </a:r>
          <a:endParaRPr lang="en-US" dirty="0">
            <a:solidFill>
              <a:srgbClr val="010000"/>
            </a:solidFill>
            <a:latin typeface="Calibri Light"/>
          </a:endParaRPr>
        </a:p>
      </dgm:t>
    </dgm:pt>
    <dgm:pt modelId="{0D9A7613-2B30-4341-8546-E2ED2433924D}" type="parTrans" cxnId="{D3FF7C16-31B3-4DDF-9BFB-91F56062E538}">
      <dgm:prSet/>
      <dgm:spPr/>
      <dgm:t>
        <a:bodyPr/>
        <a:lstStyle/>
        <a:p>
          <a:endParaRPr lang="en-US"/>
        </a:p>
      </dgm:t>
    </dgm:pt>
    <dgm:pt modelId="{2F6EA543-D8B2-42B6-9E62-0C77B09F1A19}" type="sibTrans" cxnId="{D3FF7C16-31B3-4DDF-9BFB-91F56062E538}">
      <dgm:prSet/>
      <dgm:spPr/>
      <dgm:t>
        <a:bodyPr/>
        <a:lstStyle/>
        <a:p>
          <a:endParaRPr lang="en-US"/>
        </a:p>
      </dgm:t>
    </dgm:pt>
    <dgm:pt modelId="{7BFB6386-64F2-4004-8901-CFD371A8A304}">
      <dgm:prSet phldrT="[Text]"/>
      <dgm:spPr/>
      <dgm:t>
        <a:bodyPr/>
        <a:lstStyle/>
        <a:p>
          <a:r>
            <a:rPr lang="en-US" dirty="0"/>
            <a:t>Event Planning Discovery</a:t>
          </a:r>
        </a:p>
      </dgm:t>
    </dgm:pt>
    <dgm:pt modelId="{9FD38F33-83A3-4B3E-9D71-92DF7FA3EE39}" type="parTrans" cxnId="{4C6974DE-EE9B-467A-AD58-0D0EFDA32BD2}">
      <dgm:prSet/>
      <dgm:spPr/>
      <dgm:t>
        <a:bodyPr/>
        <a:lstStyle/>
        <a:p>
          <a:endParaRPr lang="en-US"/>
        </a:p>
      </dgm:t>
    </dgm:pt>
    <dgm:pt modelId="{EABF7C3C-05AB-4F33-AD94-D0FFE8FD1E5F}" type="sibTrans" cxnId="{4C6974DE-EE9B-467A-AD58-0D0EFDA32BD2}">
      <dgm:prSet/>
      <dgm:spPr/>
      <dgm:t>
        <a:bodyPr/>
        <a:lstStyle/>
        <a:p>
          <a:endParaRPr lang="en-US"/>
        </a:p>
      </dgm:t>
    </dgm:pt>
    <dgm:pt modelId="{F8BF607D-FB41-4DE6-9BFC-296523D9E157}">
      <dgm:prSet phldrT="[Text]"/>
      <dgm:spPr/>
      <dgm:t>
        <a:bodyPr/>
        <a:lstStyle/>
        <a:p>
          <a:r>
            <a:rPr lang="en-US" dirty="0"/>
            <a:t>How can event planning process be improved?</a:t>
          </a:r>
        </a:p>
      </dgm:t>
    </dgm:pt>
    <dgm:pt modelId="{9EB1973E-B105-4000-B67F-3AE1FD82CCB5}" type="parTrans" cxnId="{C2E27074-6EBA-4712-95B9-F03B9E3E2FC3}">
      <dgm:prSet/>
      <dgm:spPr/>
      <dgm:t>
        <a:bodyPr/>
        <a:lstStyle/>
        <a:p>
          <a:endParaRPr lang="en-US"/>
        </a:p>
      </dgm:t>
    </dgm:pt>
    <dgm:pt modelId="{45E2BC39-D688-4683-B614-FCCE78503645}" type="sibTrans" cxnId="{C2E27074-6EBA-4712-95B9-F03B9E3E2FC3}">
      <dgm:prSet/>
      <dgm:spPr/>
      <dgm:t>
        <a:bodyPr/>
        <a:lstStyle/>
        <a:p>
          <a:endParaRPr lang="en-US"/>
        </a:p>
      </dgm:t>
    </dgm:pt>
    <dgm:pt modelId="{A7275C6B-FD9F-4C06-BE5C-CBC2A2203111}">
      <dgm:prSet phldrT="[Text]"/>
      <dgm:spPr/>
      <dgm:t>
        <a:bodyPr/>
        <a:lstStyle/>
        <a:p>
          <a:r>
            <a:rPr lang="en-US" dirty="0"/>
            <a:t>SIPS Tool Demo</a:t>
          </a:r>
        </a:p>
      </dgm:t>
    </dgm:pt>
    <dgm:pt modelId="{6F7EED0F-6C9B-4FAD-8E43-4BA50C7712CF}" type="parTrans" cxnId="{9DC346EA-F873-44E0-A39C-0DE71786B463}">
      <dgm:prSet/>
      <dgm:spPr/>
      <dgm:t>
        <a:bodyPr/>
        <a:lstStyle/>
        <a:p>
          <a:endParaRPr lang="en-US"/>
        </a:p>
      </dgm:t>
    </dgm:pt>
    <dgm:pt modelId="{3A080912-D2F5-4193-B766-01BF32B99381}" type="sibTrans" cxnId="{9DC346EA-F873-44E0-A39C-0DE71786B463}">
      <dgm:prSet/>
      <dgm:spPr/>
      <dgm:t>
        <a:bodyPr/>
        <a:lstStyle/>
        <a:p>
          <a:endParaRPr lang="en-US"/>
        </a:p>
      </dgm:t>
    </dgm:pt>
    <dgm:pt modelId="{5C41A953-56D1-4364-882C-351964C19B51}">
      <dgm:prSet phldrT="[Text]"/>
      <dgm:spPr/>
      <dgm:t>
        <a:bodyPr/>
        <a:lstStyle/>
        <a:p>
          <a:pPr rtl="0"/>
          <a:r>
            <a:rPr lang="en-US" dirty="0">
              <a:latin typeface="Calibri Light"/>
            </a:rPr>
            <a:t>Test drive the software.</a:t>
          </a:r>
        </a:p>
      </dgm:t>
    </dgm:pt>
    <dgm:pt modelId="{5494E45A-B544-4C0E-B9D2-5D820F829D1A}" type="parTrans" cxnId="{71162098-8E60-43A8-9559-B65B517A3E4A}">
      <dgm:prSet/>
      <dgm:spPr/>
      <dgm:t>
        <a:bodyPr/>
        <a:lstStyle/>
        <a:p>
          <a:endParaRPr lang="en-US"/>
        </a:p>
      </dgm:t>
    </dgm:pt>
    <dgm:pt modelId="{54BD67E5-DECF-4A51-A570-76A8269B0658}" type="sibTrans" cxnId="{71162098-8E60-43A8-9559-B65B517A3E4A}">
      <dgm:prSet/>
      <dgm:spPr/>
      <dgm:t>
        <a:bodyPr/>
        <a:lstStyle/>
        <a:p>
          <a:endParaRPr lang="en-US"/>
        </a:p>
      </dgm:t>
    </dgm:pt>
    <dgm:pt modelId="{80D92194-8474-4EE6-8E22-F6DC401C3525}">
      <dgm:prSet phldrT="[Text]"/>
      <dgm:spPr/>
      <dgm:t>
        <a:bodyPr/>
        <a:lstStyle/>
        <a:p>
          <a:r>
            <a:rPr lang="en-US" dirty="0"/>
            <a:t>https://help.cals.cornell.edu</a:t>
          </a:r>
        </a:p>
      </dgm:t>
    </dgm:pt>
    <dgm:pt modelId="{3D4AE898-923D-496F-BFE9-3E9286B079A5}" type="parTrans" cxnId="{D18804DE-4C96-4A63-B68A-FD3F16FB49C1}">
      <dgm:prSet/>
      <dgm:spPr/>
    </dgm:pt>
    <dgm:pt modelId="{BAFA448A-8D86-4CCF-9D9B-A67BB6483D34}" type="sibTrans" cxnId="{D18804DE-4C96-4A63-B68A-FD3F16FB49C1}">
      <dgm:prSet/>
      <dgm:spPr/>
    </dgm:pt>
    <dgm:pt modelId="{93B74A9F-C3E5-4E7E-A4EE-FB100BB0C4E5}">
      <dgm:prSet phldrT="[Text]"/>
      <dgm:spPr/>
      <dgm:t>
        <a:bodyPr/>
        <a:lstStyle/>
        <a:p>
          <a:pPr rtl="0"/>
          <a:r>
            <a:rPr lang="en-US" dirty="0">
              <a:latin typeface="Calibri Light"/>
            </a:rPr>
            <a:t>What tools are used on campus or available commercially?</a:t>
          </a:r>
          <a:endParaRPr lang="en-US" dirty="0"/>
        </a:p>
      </dgm:t>
    </dgm:pt>
    <dgm:pt modelId="{CD728FD8-ED1E-48B5-89A1-EFC043442742}" type="parTrans" cxnId="{316ABD7E-1D09-4468-9462-898E295545AE}">
      <dgm:prSet/>
      <dgm:spPr/>
    </dgm:pt>
    <dgm:pt modelId="{0899C1E4-7713-4053-90F4-1A730FEE490A}" type="sibTrans" cxnId="{316ABD7E-1D09-4468-9462-898E295545AE}">
      <dgm:prSet/>
      <dgm:spPr/>
    </dgm:pt>
    <dgm:pt modelId="{53F3E5B0-C7A1-483C-BE86-4377DD6B894C}">
      <dgm:prSet phldr="0"/>
      <dgm:spPr/>
      <dgm:t>
        <a:bodyPr/>
        <a:lstStyle/>
        <a:p>
          <a:r>
            <a:rPr lang="en-US" dirty="0">
              <a:latin typeface="Calibri Light"/>
            </a:rPr>
            <a:t>Which tool</a:t>
          </a:r>
          <a:r>
            <a:rPr lang="en-US" dirty="0"/>
            <a:t> best fits our need and is </a:t>
          </a:r>
          <a:r>
            <a:rPr lang="en-US" dirty="0">
              <a:latin typeface="Calibri Light"/>
            </a:rPr>
            <a:t>easy</a:t>
          </a:r>
          <a:r>
            <a:rPr lang="en-US" dirty="0"/>
            <a:t> to use?</a:t>
          </a:r>
        </a:p>
      </dgm:t>
    </dgm:pt>
    <dgm:pt modelId="{F6E139C9-A10E-47C5-8706-8F2C3AD1E626}" type="parTrans" cxnId="{D399950C-8237-4514-825A-C46CEFD616FC}">
      <dgm:prSet/>
      <dgm:spPr/>
    </dgm:pt>
    <dgm:pt modelId="{B34C988B-CD86-455D-B9A5-1BB32A3EA1AB}" type="sibTrans" cxnId="{D399950C-8237-4514-825A-C46CEFD616FC}">
      <dgm:prSet/>
      <dgm:spPr/>
    </dgm:pt>
    <dgm:pt modelId="{76F9A160-ADE6-4556-834E-D855B223173F}">
      <dgm:prSet phldr="0"/>
      <dgm:spPr/>
      <dgm:t>
        <a:bodyPr/>
        <a:lstStyle/>
        <a:p>
          <a:r>
            <a:rPr lang="en-US" dirty="0">
              <a:latin typeface="Calibri Light"/>
            </a:rPr>
            <a:t>SIPS submits CALS OIT Software Solution Request</a:t>
          </a:r>
          <a:endParaRPr lang="en-US" dirty="0"/>
        </a:p>
      </dgm:t>
    </dgm:pt>
    <dgm:pt modelId="{64A61E86-A0AD-4ADC-A611-91129EF8F318}" type="parTrans" cxnId="{1A204CE1-B439-4613-B12D-45AEBB76188F}">
      <dgm:prSet/>
      <dgm:spPr/>
    </dgm:pt>
    <dgm:pt modelId="{DAD21094-3BBA-4BF8-BEAC-AEE2C1B75644}" type="sibTrans" cxnId="{1A204CE1-B439-4613-B12D-45AEBB76188F}">
      <dgm:prSet/>
      <dgm:spPr/>
    </dgm:pt>
    <dgm:pt modelId="{9E076F99-CCB0-4EAA-9DE7-77D8D0C60E12}" type="pres">
      <dgm:prSet presAssocID="{A576B622-E4DB-40E1-A510-E0EB4719DFD9}" presName="linearFlow" presStyleCnt="0">
        <dgm:presLayoutVars>
          <dgm:dir/>
          <dgm:animLvl val="lvl"/>
          <dgm:resizeHandles val="exact"/>
        </dgm:presLayoutVars>
      </dgm:prSet>
      <dgm:spPr/>
    </dgm:pt>
    <dgm:pt modelId="{826DAA12-11B1-44E8-B748-4DE9D7422FCB}" type="pres">
      <dgm:prSet presAssocID="{47D7DA62-D76F-4681-B0C6-8ACDC177A13D}" presName="composite" presStyleCnt="0"/>
      <dgm:spPr/>
    </dgm:pt>
    <dgm:pt modelId="{8A14A047-013F-4CE1-B43F-456B726E94FE}" type="pres">
      <dgm:prSet presAssocID="{47D7DA62-D76F-4681-B0C6-8ACDC177A13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83B7045-68CE-4EF1-AB73-CC3407D2A096}" type="pres">
      <dgm:prSet presAssocID="{47D7DA62-D76F-4681-B0C6-8ACDC177A13D}" presName="descendantText" presStyleLbl="alignAcc1" presStyleIdx="0" presStyleCnt="3">
        <dgm:presLayoutVars>
          <dgm:bulletEnabled val="1"/>
        </dgm:presLayoutVars>
      </dgm:prSet>
      <dgm:spPr/>
    </dgm:pt>
    <dgm:pt modelId="{43D8E618-244F-4AED-97A1-E93437A98C44}" type="pres">
      <dgm:prSet presAssocID="{2F6EA543-D8B2-42B6-9E62-0C77B09F1A19}" presName="sp" presStyleCnt="0"/>
      <dgm:spPr/>
    </dgm:pt>
    <dgm:pt modelId="{FF166486-9A9E-44B3-8539-8FC52DA66F65}" type="pres">
      <dgm:prSet presAssocID="{7BFB6386-64F2-4004-8901-CFD371A8A304}" presName="composite" presStyleCnt="0"/>
      <dgm:spPr/>
    </dgm:pt>
    <dgm:pt modelId="{9A6674D6-6AC3-4FAB-A6CA-729847B26572}" type="pres">
      <dgm:prSet presAssocID="{7BFB6386-64F2-4004-8901-CFD371A8A3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871BA9C-40BD-45BF-BAB5-B4D8B80D27E6}" type="pres">
      <dgm:prSet presAssocID="{7BFB6386-64F2-4004-8901-CFD371A8A304}" presName="descendantText" presStyleLbl="alignAcc1" presStyleIdx="1" presStyleCnt="3">
        <dgm:presLayoutVars>
          <dgm:bulletEnabled val="1"/>
        </dgm:presLayoutVars>
      </dgm:prSet>
      <dgm:spPr/>
    </dgm:pt>
    <dgm:pt modelId="{17F27167-4B56-40F6-8297-452B3D0DAF86}" type="pres">
      <dgm:prSet presAssocID="{EABF7C3C-05AB-4F33-AD94-D0FFE8FD1E5F}" presName="sp" presStyleCnt="0"/>
      <dgm:spPr/>
    </dgm:pt>
    <dgm:pt modelId="{4D9F4807-056D-4474-8C81-69B1A38561A4}" type="pres">
      <dgm:prSet presAssocID="{A7275C6B-FD9F-4C06-BE5C-CBC2A2203111}" presName="composite" presStyleCnt="0"/>
      <dgm:spPr/>
    </dgm:pt>
    <dgm:pt modelId="{7210B807-B6E2-460E-B844-1068C62E14F0}" type="pres">
      <dgm:prSet presAssocID="{A7275C6B-FD9F-4C06-BE5C-CBC2A22031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F726C8D-4DE2-433C-BC28-9F00DDC05861}" type="pres">
      <dgm:prSet presAssocID="{A7275C6B-FD9F-4C06-BE5C-CBC2A22031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399950C-8237-4514-825A-C46CEFD616FC}" srcId="{A7275C6B-FD9F-4C06-BE5C-CBC2A2203111}" destId="{53F3E5B0-C7A1-483C-BE86-4377DD6B894C}" srcOrd="1" destOrd="0" parTransId="{F6E139C9-A10E-47C5-8706-8F2C3AD1E626}" sibTransId="{B34C988B-CD86-455D-B9A5-1BB32A3EA1AB}"/>
    <dgm:cxn modelId="{D3FF7C16-31B3-4DDF-9BFB-91F56062E538}" srcId="{A576B622-E4DB-40E1-A510-E0EB4719DFD9}" destId="{47D7DA62-D76F-4681-B0C6-8ACDC177A13D}" srcOrd="0" destOrd="0" parTransId="{0D9A7613-2B30-4341-8546-E2ED2433924D}" sibTransId="{2F6EA543-D8B2-42B6-9E62-0C77B09F1A19}"/>
    <dgm:cxn modelId="{7590211C-66F1-494F-BE21-52319ADB7B38}" type="presOf" srcId="{80D92194-8474-4EE6-8E22-F6DC401C3525}" destId="{E83B7045-68CE-4EF1-AB73-CC3407D2A096}" srcOrd="0" destOrd="1" presId="urn:microsoft.com/office/officeart/2005/8/layout/chevron2"/>
    <dgm:cxn modelId="{4E7B934A-9C84-4CCB-9B92-246CC0380F4B}" type="presOf" srcId="{47D7DA62-D76F-4681-B0C6-8ACDC177A13D}" destId="{8A14A047-013F-4CE1-B43F-456B726E94FE}" srcOrd="0" destOrd="0" presId="urn:microsoft.com/office/officeart/2005/8/layout/chevron2"/>
    <dgm:cxn modelId="{57DFFF57-76D3-44C6-A89F-9D0E495DB692}" type="presOf" srcId="{76F9A160-ADE6-4556-834E-D855B223173F}" destId="{E83B7045-68CE-4EF1-AB73-CC3407D2A096}" srcOrd="0" destOrd="0" presId="urn:microsoft.com/office/officeart/2005/8/layout/chevron2"/>
    <dgm:cxn modelId="{C7E70B6E-C81D-4C7B-BFCD-32FF1A8378B6}" type="presOf" srcId="{A7275C6B-FD9F-4C06-BE5C-CBC2A2203111}" destId="{7210B807-B6E2-460E-B844-1068C62E14F0}" srcOrd="0" destOrd="0" presId="urn:microsoft.com/office/officeart/2005/8/layout/chevron2"/>
    <dgm:cxn modelId="{C2E27074-6EBA-4712-95B9-F03B9E3E2FC3}" srcId="{7BFB6386-64F2-4004-8901-CFD371A8A304}" destId="{F8BF607D-FB41-4DE6-9BFC-296523D9E157}" srcOrd="0" destOrd="0" parTransId="{9EB1973E-B105-4000-B67F-3AE1FD82CCB5}" sibTransId="{45E2BC39-D688-4683-B614-FCCE78503645}"/>
    <dgm:cxn modelId="{16CD6D77-476A-45C1-86CA-1E86A4326854}" type="presOf" srcId="{A576B622-E4DB-40E1-A510-E0EB4719DFD9}" destId="{9E076F99-CCB0-4EAA-9DE7-77D8D0C60E12}" srcOrd="0" destOrd="0" presId="urn:microsoft.com/office/officeart/2005/8/layout/chevron2"/>
    <dgm:cxn modelId="{316ABD7E-1D09-4468-9462-898E295545AE}" srcId="{7BFB6386-64F2-4004-8901-CFD371A8A304}" destId="{93B74A9F-C3E5-4E7E-A4EE-FB100BB0C4E5}" srcOrd="1" destOrd="0" parTransId="{CD728FD8-ED1E-48B5-89A1-EFC043442742}" sibTransId="{0899C1E4-7713-4053-90F4-1A730FEE490A}"/>
    <dgm:cxn modelId="{71162098-8E60-43A8-9559-B65B517A3E4A}" srcId="{A7275C6B-FD9F-4C06-BE5C-CBC2A2203111}" destId="{5C41A953-56D1-4364-882C-351964C19B51}" srcOrd="0" destOrd="0" parTransId="{5494E45A-B544-4C0E-B9D2-5D820F829D1A}" sibTransId="{54BD67E5-DECF-4A51-A570-76A8269B0658}"/>
    <dgm:cxn modelId="{B0448398-31F7-4919-9DAC-0D5C613251B4}" type="presOf" srcId="{7BFB6386-64F2-4004-8901-CFD371A8A304}" destId="{9A6674D6-6AC3-4FAB-A6CA-729847B26572}" srcOrd="0" destOrd="0" presId="urn:microsoft.com/office/officeart/2005/8/layout/chevron2"/>
    <dgm:cxn modelId="{7D50BD9F-03E4-4F24-AE1A-D9F7860DE82A}" type="presOf" srcId="{93B74A9F-C3E5-4E7E-A4EE-FB100BB0C4E5}" destId="{5871BA9C-40BD-45BF-BAB5-B4D8B80D27E6}" srcOrd="0" destOrd="1" presId="urn:microsoft.com/office/officeart/2005/8/layout/chevron2"/>
    <dgm:cxn modelId="{0A0D6BAA-5C6F-47B1-863C-D539C92784AA}" type="presOf" srcId="{5C41A953-56D1-4364-882C-351964C19B51}" destId="{0F726C8D-4DE2-433C-BC28-9F00DDC05861}" srcOrd="0" destOrd="0" presId="urn:microsoft.com/office/officeart/2005/8/layout/chevron2"/>
    <dgm:cxn modelId="{D18804DE-4C96-4A63-B68A-FD3F16FB49C1}" srcId="{47D7DA62-D76F-4681-B0C6-8ACDC177A13D}" destId="{80D92194-8474-4EE6-8E22-F6DC401C3525}" srcOrd="1" destOrd="0" parTransId="{3D4AE898-923D-496F-BFE9-3E9286B079A5}" sibTransId="{BAFA448A-8D86-4CCF-9D9B-A67BB6483D34}"/>
    <dgm:cxn modelId="{4C6974DE-EE9B-467A-AD58-0D0EFDA32BD2}" srcId="{A576B622-E4DB-40E1-A510-E0EB4719DFD9}" destId="{7BFB6386-64F2-4004-8901-CFD371A8A304}" srcOrd="1" destOrd="0" parTransId="{9FD38F33-83A3-4B3E-9D71-92DF7FA3EE39}" sibTransId="{EABF7C3C-05AB-4F33-AD94-D0FFE8FD1E5F}"/>
    <dgm:cxn modelId="{1A204CE1-B439-4613-B12D-45AEBB76188F}" srcId="{47D7DA62-D76F-4681-B0C6-8ACDC177A13D}" destId="{76F9A160-ADE6-4556-834E-D855B223173F}" srcOrd="0" destOrd="0" parTransId="{64A61E86-A0AD-4ADC-A611-91129EF8F318}" sibTransId="{DAD21094-3BBA-4BF8-BEAC-AEE2C1B75644}"/>
    <dgm:cxn modelId="{9DC346EA-F873-44E0-A39C-0DE71786B463}" srcId="{A576B622-E4DB-40E1-A510-E0EB4719DFD9}" destId="{A7275C6B-FD9F-4C06-BE5C-CBC2A2203111}" srcOrd="2" destOrd="0" parTransId="{6F7EED0F-6C9B-4FAD-8E43-4BA50C7712CF}" sibTransId="{3A080912-D2F5-4193-B766-01BF32B99381}"/>
    <dgm:cxn modelId="{E3D7A3F5-6BDE-43DB-98E4-29209D6FB729}" type="presOf" srcId="{F8BF607D-FB41-4DE6-9BFC-296523D9E157}" destId="{5871BA9C-40BD-45BF-BAB5-B4D8B80D27E6}" srcOrd="0" destOrd="0" presId="urn:microsoft.com/office/officeart/2005/8/layout/chevron2"/>
    <dgm:cxn modelId="{C8BCEAF7-7A9D-4E24-B443-236AE6B6549C}" type="presOf" srcId="{53F3E5B0-C7A1-483C-BE86-4377DD6B894C}" destId="{0F726C8D-4DE2-433C-BC28-9F00DDC05861}" srcOrd="0" destOrd="1" presId="urn:microsoft.com/office/officeart/2005/8/layout/chevron2"/>
    <dgm:cxn modelId="{E224279E-A795-4202-9D1F-CDDEE869DFF3}" type="presParOf" srcId="{9E076F99-CCB0-4EAA-9DE7-77D8D0C60E12}" destId="{826DAA12-11B1-44E8-B748-4DE9D7422FCB}" srcOrd="0" destOrd="0" presId="urn:microsoft.com/office/officeart/2005/8/layout/chevron2"/>
    <dgm:cxn modelId="{0DFD45DB-BC22-4AB2-A110-78816F0D86A9}" type="presParOf" srcId="{826DAA12-11B1-44E8-B748-4DE9D7422FCB}" destId="{8A14A047-013F-4CE1-B43F-456B726E94FE}" srcOrd="0" destOrd="0" presId="urn:microsoft.com/office/officeart/2005/8/layout/chevron2"/>
    <dgm:cxn modelId="{21972FDB-94C7-41AA-8BA6-B2C77E6DADA2}" type="presParOf" srcId="{826DAA12-11B1-44E8-B748-4DE9D7422FCB}" destId="{E83B7045-68CE-4EF1-AB73-CC3407D2A096}" srcOrd="1" destOrd="0" presId="urn:microsoft.com/office/officeart/2005/8/layout/chevron2"/>
    <dgm:cxn modelId="{7B1212AD-FC29-4A77-9C7E-DAE06A98FA72}" type="presParOf" srcId="{9E076F99-CCB0-4EAA-9DE7-77D8D0C60E12}" destId="{43D8E618-244F-4AED-97A1-E93437A98C44}" srcOrd="1" destOrd="0" presId="urn:microsoft.com/office/officeart/2005/8/layout/chevron2"/>
    <dgm:cxn modelId="{8797C282-BEAB-43A2-9B62-543919E32F5A}" type="presParOf" srcId="{9E076F99-CCB0-4EAA-9DE7-77D8D0C60E12}" destId="{FF166486-9A9E-44B3-8539-8FC52DA66F65}" srcOrd="2" destOrd="0" presId="urn:microsoft.com/office/officeart/2005/8/layout/chevron2"/>
    <dgm:cxn modelId="{D0CAFB48-9375-49D5-BB6F-7951AC8B645E}" type="presParOf" srcId="{FF166486-9A9E-44B3-8539-8FC52DA66F65}" destId="{9A6674D6-6AC3-4FAB-A6CA-729847B26572}" srcOrd="0" destOrd="0" presId="urn:microsoft.com/office/officeart/2005/8/layout/chevron2"/>
    <dgm:cxn modelId="{387F561C-F4C2-46F0-8DE8-9A585BF1E7A6}" type="presParOf" srcId="{FF166486-9A9E-44B3-8539-8FC52DA66F65}" destId="{5871BA9C-40BD-45BF-BAB5-B4D8B80D27E6}" srcOrd="1" destOrd="0" presId="urn:microsoft.com/office/officeart/2005/8/layout/chevron2"/>
    <dgm:cxn modelId="{CB0ECE21-19D5-408F-A71C-E8871EE0CE8E}" type="presParOf" srcId="{9E076F99-CCB0-4EAA-9DE7-77D8D0C60E12}" destId="{17F27167-4B56-40F6-8297-452B3D0DAF86}" srcOrd="3" destOrd="0" presId="urn:microsoft.com/office/officeart/2005/8/layout/chevron2"/>
    <dgm:cxn modelId="{1B6AC77C-A3A7-468F-AED5-C80C758E9BA4}" type="presParOf" srcId="{9E076F99-CCB0-4EAA-9DE7-77D8D0C60E12}" destId="{4D9F4807-056D-4474-8C81-69B1A38561A4}" srcOrd="4" destOrd="0" presId="urn:microsoft.com/office/officeart/2005/8/layout/chevron2"/>
    <dgm:cxn modelId="{D82A6AAC-6F12-4680-86D2-E909D8D23DF7}" type="presParOf" srcId="{4D9F4807-056D-4474-8C81-69B1A38561A4}" destId="{7210B807-B6E2-460E-B844-1068C62E14F0}" srcOrd="0" destOrd="0" presId="urn:microsoft.com/office/officeart/2005/8/layout/chevron2"/>
    <dgm:cxn modelId="{BCB2EDC8-36F8-44D0-B652-B5B72C3B2EF2}" type="presParOf" srcId="{4D9F4807-056D-4474-8C81-69B1A38561A4}" destId="{0F726C8D-4DE2-433C-BC28-9F00DDC058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A047-013F-4CE1-B43F-456B726E94FE}">
      <dsp:nvSpPr>
        <dsp:cNvPr id="0" name=""/>
        <dsp:cNvSpPr/>
      </dsp:nvSpPr>
      <dsp:spPr>
        <a:xfrm rot="5400000">
          <a:off x="-190755" y="191466"/>
          <a:ext cx="1271700" cy="890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Request for</a:t>
          </a:r>
          <a:r>
            <a:rPr lang="en-US" sz="1100" kern="1200" dirty="0">
              <a:latin typeface="Calibri Light"/>
            </a:rPr>
            <a:t> IT Help</a:t>
          </a:r>
          <a:endParaRPr lang="en-US" sz="1100" kern="1200" dirty="0">
            <a:solidFill>
              <a:srgbClr val="010000"/>
            </a:solidFill>
            <a:latin typeface="Calibri Light"/>
          </a:endParaRPr>
        </a:p>
      </dsp:txBody>
      <dsp:txXfrm rot="-5400000">
        <a:off x="0" y="445806"/>
        <a:ext cx="890190" cy="381510"/>
      </dsp:txXfrm>
    </dsp:sp>
    <dsp:sp modelId="{E83B7045-68CE-4EF1-AB73-CC3407D2A096}">
      <dsp:nvSpPr>
        <dsp:cNvPr id="0" name=""/>
        <dsp:cNvSpPr/>
      </dsp:nvSpPr>
      <dsp:spPr>
        <a:xfrm rot="5400000">
          <a:off x="4135408" y="-3244506"/>
          <a:ext cx="826605" cy="7317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/>
            </a:rPr>
            <a:t>SIPS submits CALS OIT Software Solution Request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https://help.cals.cornell.edu</a:t>
          </a:r>
        </a:p>
      </dsp:txBody>
      <dsp:txXfrm rot="-5400000">
        <a:off x="890191" y="41063"/>
        <a:ext cx="7276688" cy="745901"/>
      </dsp:txXfrm>
    </dsp:sp>
    <dsp:sp modelId="{9A6674D6-6AC3-4FAB-A6CA-729847B26572}">
      <dsp:nvSpPr>
        <dsp:cNvPr id="0" name=""/>
        <dsp:cNvSpPr/>
      </dsp:nvSpPr>
      <dsp:spPr>
        <a:xfrm rot="5400000">
          <a:off x="-190755" y="1263856"/>
          <a:ext cx="1271700" cy="890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 Planning Discovery</a:t>
          </a:r>
        </a:p>
      </dsp:txBody>
      <dsp:txXfrm rot="-5400000">
        <a:off x="0" y="1518196"/>
        <a:ext cx="890190" cy="381510"/>
      </dsp:txXfrm>
    </dsp:sp>
    <dsp:sp modelId="{5871BA9C-40BD-45BF-BAB5-B4D8B80D27E6}">
      <dsp:nvSpPr>
        <dsp:cNvPr id="0" name=""/>
        <dsp:cNvSpPr/>
      </dsp:nvSpPr>
      <dsp:spPr>
        <a:xfrm rot="5400000">
          <a:off x="4135408" y="-2172116"/>
          <a:ext cx="826605" cy="7317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How can event planning process be improved?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/>
            </a:rPr>
            <a:t>What tools are used on campus or available commercially?</a:t>
          </a:r>
          <a:endParaRPr lang="en-US" sz="2300" kern="1200" dirty="0"/>
        </a:p>
      </dsp:txBody>
      <dsp:txXfrm rot="-5400000">
        <a:off x="890191" y="1113453"/>
        <a:ext cx="7276688" cy="745901"/>
      </dsp:txXfrm>
    </dsp:sp>
    <dsp:sp modelId="{7210B807-B6E2-460E-B844-1068C62E14F0}">
      <dsp:nvSpPr>
        <dsp:cNvPr id="0" name=""/>
        <dsp:cNvSpPr/>
      </dsp:nvSpPr>
      <dsp:spPr>
        <a:xfrm rot="5400000">
          <a:off x="-190755" y="2336246"/>
          <a:ext cx="1271700" cy="890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SIPS Tool Demo</a:t>
          </a:r>
        </a:p>
      </dsp:txBody>
      <dsp:txXfrm rot="-5400000">
        <a:off x="0" y="2590586"/>
        <a:ext cx="890190" cy="381510"/>
      </dsp:txXfrm>
    </dsp:sp>
    <dsp:sp modelId="{0F726C8D-4DE2-433C-BC28-9F00DDC05861}">
      <dsp:nvSpPr>
        <dsp:cNvPr id="0" name=""/>
        <dsp:cNvSpPr/>
      </dsp:nvSpPr>
      <dsp:spPr>
        <a:xfrm rot="5400000">
          <a:off x="4135408" y="-1099726"/>
          <a:ext cx="826605" cy="7317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/>
            </a:rPr>
            <a:t>Test drive the software.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/>
            </a:rPr>
            <a:t>Which tool</a:t>
          </a:r>
          <a:r>
            <a:rPr lang="en-US" sz="2300" kern="1200" dirty="0"/>
            <a:t> best fits our need and is </a:t>
          </a:r>
          <a:r>
            <a:rPr lang="en-US" sz="2300" kern="1200" dirty="0">
              <a:latin typeface="Calibri Light"/>
            </a:rPr>
            <a:t>easy</a:t>
          </a:r>
          <a:r>
            <a:rPr lang="en-US" sz="2300" kern="1200" dirty="0"/>
            <a:t> to use?</a:t>
          </a:r>
        </a:p>
      </dsp:txBody>
      <dsp:txXfrm rot="-5400000">
        <a:off x="890191" y="2185843"/>
        <a:ext cx="7276688" cy="74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32568" cy="578962"/>
          </a:xfrm>
          <a:prstGeom prst="rect">
            <a:avLst/>
          </a:prstGeom>
        </p:spPr>
        <p:txBody>
          <a:bodyPr vert="horz" lIns="120359" tIns="60179" rIns="120359" bIns="60179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2"/>
            <a:ext cx="4032568" cy="578962"/>
          </a:xfrm>
          <a:prstGeom prst="rect">
            <a:avLst/>
          </a:prstGeom>
        </p:spPr>
        <p:txBody>
          <a:bodyPr vert="horz" lIns="120359" tIns="60179" rIns="120359" bIns="60179" rtlCol="0"/>
          <a:lstStyle>
            <a:lvl1pPr algn="r">
              <a:defRPr sz="1500"/>
            </a:lvl1pPr>
          </a:lstStyle>
          <a:p>
            <a:fld id="{EDCA95F2-023A-1445-82DE-0268D465293F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998287"/>
            <a:ext cx="4032568" cy="578962"/>
          </a:xfrm>
          <a:prstGeom prst="rect">
            <a:avLst/>
          </a:prstGeom>
        </p:spPr>
        <p:txBody>
          <a:bodyPr vert="horz" lIns="120359" tIns="60179" rIns="120359" bIns="60179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10998287"/>
            <a:ext cx="4032568" cy="578962"/>
          </a:xfrm>
          <a:prstGeom prst="rect">
            <a:avLst/>
          </a:prstGeom>
        </p:spPr>
        <p:txBody>
          <a:bodyPr vert="horz" lIns="120359" tIns="60179" rIns="120359" bIns="60179" rtlCol="0" anchor="b"/>
          <a:lstStyle>
            <a:lvl1pPr algn="r">
              <a:defRPr sz="1500"/>
            </a:lvl1pPr>
          </a:lstStyle>
          <a:p>
            <a:fld id="{7BD9DF5D-90FC-7D4A-B15B-EC85E56F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2568" cy="580974"/>
          </a:xfrm>
          <a:prstGeom prst="rect">
            <a:avLst/>
          </a:prstGeom>
        </p:spPr>
        <p:txBody>
          <a:bodyPr vert="horz" lIns="120359" tIns="60179" rIns="120359" bIns="60179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1"/>
            <a:ext cx="4032568" cy="580974"/>
          </a:xfrm>
          <a:prstGeom prst="rect">
            <a:avLst/>
          </a:prstGeom>
        </p:spPr>
        <p:txBody>
          <a:bodyPr vert="horz" lIns="120359" tIns="60179" rIns="120359" bIns="60179" rtlCol="0"/>
          <a:lstStyle>
            <a:lvl1pPr algn="r">
              <a:defRPr sz="1500"/>
            </a:lvl1pPr>
          </a:lstStyle>
          <a:p>
            <a:fld id="{141FA199-D1D6-E34E-BE4F-0C9C560654EF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447800"/>
            <a:ext cx="6946900" cy="3906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59" tIns="60179" rIns="120359" bIns="601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5572518"/>
            <a:ext cx="7444740" cy="4559332"/>
          </a:xfrm>
          <a:prstGeom prst="rect">
            <a:avLst/>
          </a:prstGeom>
        </p:spPr>
        <p:txBody>
          <a:bodyPr vert="horz" lIns="120359" tIns="60179" rIns="120359" bIns="601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0998287"/>
            <a:ext cx="4032568" cy="580973"/>
          </a:xfrm>
          <a:prstGeom prst="rect">
            <a:avLst/>
          </a:prstGeom>
        </p:spPr>
        <p:txBody>
          <a:bodyPr vert="horz" lIns="120359" tIns="60179" rIns="120359" bIns="60179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10998287"/>
            <a:ext cx="4032568" cy="580973"/>
          </a:xfrm>
          <a:prstGeom prst="rect">
            <a:avLst/>
          </a:prstGeom>
        </p:spPr>
        <p:txBody>
          <a:bodyPr vert="horz" lIns="120359" tIns="60179" rIns="120359" bIns="60179" rtlCol="0" anchor="b"/>
          <a:lstStyle>
            <a:lvl1pPr algn="r">
              <a:defRPr sz="1500"/>
            </a:lvl1pPr>
          </a:lstStyle>
          <a:p>
            <a:fld id="{D3117B08-0BCD-354B-9358-AE5CAD05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martsheet.com/articles/1155182-sharing-permission-levels?_ga=2.238486851.2140156758.1580942507-475554561.158094250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nell.qualtrics.com/jfe/form/SV_aWz2XF5HyRHgFb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dirty="0" err="1"/>
              <a:t>SmartSheet</a:t>
            </a:r>
            <a:r>
              <a:rPr lang="en-US" dirty="0"/>
              <a:t>: https://youtu.be/VW24QqLxk4Y</a:t>
            </a:r>
          </a:p>
          <a:p>
            <a:r>
              <a:rPr lang="en-US" dirty="0"/>
              <a:t>Event Planning details:</a:t>
            </a:r>
            <a:r>
              <a:rPr lang="en-US" baseline="0" dirty="0"/>
              <a:t> </a:t>
            </a:r>
            <a:r>
              <a:rPr lang="en-US" dirty="0"/>
              <a:t>https://www.smartsheet.com/s/event-planning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Request: </a:t>
            </a:r>
          </a:p>
          <a:p>
            <a:r>
              <a:rPr lang="en-US" dirty="0"/>
              <a:t>	IT software solution form</a:t>
            </a:r>
          </a:p>
          <a:p>
            <a:r>
              <a:rPr lang="en-US" dirty="0"/>
              <a:t>Discovery: </a:t>
            </a:r>
          </a:p>
          <a:p>
            <a:r>
              <a:rPr lang="en-US" dirty="0"/>
              <a:t>	What are the requirements?</a:t>
            </a:r>
          </a:p>
          <a:p>
            <a:r>
              <a:rPr lang="en-US" dirty="0"/>
              <a:t>	What tools</a:t>
            </a:r>
            <a:r>
              <a:rPr lang="en-US" baseline="0" dirty="0"/>
              <a:t> can meet the needs?  Project Management tools are the best fit.</a:t>
            </a:r>
          </a:p>
          <a:p>
            <a:r>
              <a:rPr lang="en-US" baseline="0" dirty="0"/>
              <a:t>	Explored tools like </a:t>
            </a:r>
            <a:r>
              <a:rPr lang="en-US" baseline="0" dirty="0" err="1"/>
              <a:t>Cvent</a:t>
            </a:r>
            <a:r>
              <a:rPr lang="en-US" baseline="0" dirty="0"/>
              <a:t> and R25 that are already used on campus.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0897" indent="-300897">
              <a:buAutoNum type="arabicPeriod"/>
            </a:pPr>
            <a:r>
              <a:rPr lang="en-US" dirty="0"/>
              <a:t>EVENT TEMPLATES </a:t>
            </a:r>
            <a:endParaRPr lang="en-US" dirty="0">
              <a:latin typeface="Calibri"/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Track event tasks &amp; data online and in a single place.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Lots of templates to get you started OR create your own.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Share templates between departments.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Scales well so departments can work independently.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It's project management software - track anything you can think of. 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FORMS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Use forms to create events in the system.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Collaborate with people involved or attending events.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Not everyone needs an account.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AUTOMATION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Building your timeline and task due dates automatically.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Use workflows to send email notifications and templates, such as seminar announcements.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RESOURCE MANAGEMENT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Assign tasks to people with due dates. 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Improved coverage - What work needs to be accomplished if someone's out sick?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Track work that’s assigned to people who are not in </a:t>
            </a:r>
            <a:r>
              <a:rPr lang="en-US" dirty="0" err="1"/>
              <a:t>SmartSheet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REMINDERS AND NOTIFICATIONS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Keep track of all work for events.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CONTENT COLLABORATION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Visit schedules can be publicized to track and fill time slots.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Data is online and in a single place. 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No longer in people’s individual email.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No more paper folders.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Upload attachments like contract copies.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DASHBOARDS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Reports of events, tasks, budgets, status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MOBILE APP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Take event management on the go.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Track tasks remotely as you head from event to event or are trying to track things out on the AG Quad.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Works well with other tools like google docs.</a:t>
            </a:r>
            <a:endParaRPr lang="en-US" dirty="0">
              <a:cs typeface="Calibri"/>
            </a:endParaRPr>
          </a:p>
          <a:p>
            <a:pPr marL="300897" indent="-300897">
              <a:buAutoNum type="arabicPeriod"/>
            </a:pPr>
            <a:r>
              <a:rPr lang="en-US" dirty="0"/>
              <a:t>ONLINE TRAINING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10 Personal 30 minute training sessions are included annually.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Lots of short videos with tips and tricks.</a:t>
            </a:r>
            <a:endParaRPr lang="en-US" dirty="0">
              <a:cs typeface="Calibri"/>
            </a:endParaRPr>
          </a:p>
          <a:p>
            <a:pPr marL="225673" indent="-300897">
              <a:buAutoNum type="arabicPeriod"/>
            </a:pPr>
            <a:r>
              <a:rPr lang="en-US" dirty="0"/>
              <a:t>MULTIPLE VIEWS</a:t>
            </a:r>
            <a:endParaRPr lang="en-US" dirty="0">
              <a:cs typeface="Calibri"/>
            </a:endParaRPr>
          </a:p>
          <a:p>
            <a:pPr marL="676182" lvl="1" indent="-300897">
              <a:buFont typeface="Arial"/>
              <a:buChar char="•"/>
            </a:pPr>
            <a:r>
              <a:rPr lang="en-US" dirty="0"/>
              <a:t>Spreadsheet, Gantt charts, Calendar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unlicensed users do?</a:t>
            </a:r>
          </a:p>
          <a:p>
            <a:r>
              <a:rPr lang="en-US" dirty="0">
                <a:hlinkClick r:id="rId3"/>
              </a:rPr>
              <a:t>https://help.smartsheet.com/articles/1155182-sharing-permission-levels?_ga=2.238486851.2140156758.1580942507-475554561.1580942507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hlinkClick r:id="rId3"/>
              </a:rPr>
              <a:t>https://cornell.qualtrics.com/jfe/form/SV_aWz2XF5HyRHgFb7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61" y="499711"/>
            <a:ext cx="7315874" cy="2132762"/>
          </a:xfrm>
        </p:spPr>
        <p:txBody>
          <a:bodyPr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42" y="2912375"/>
            <a:ext cx="6857902" cy="1030977"/>
          </a:xfrm>
        </p:spPr>
        <p:txBody>
          <a:bodyPr>
            <a:normAutofit/>
          </a:bodyPr>
          <a:lstStyle>
            <a:lvl1pPr marL="0" indent="0" algn="l">
              <a:buNone/>
              <a:defRPr sz="20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6304" y="-8355"/>
            <a:ext cx="5027695" cy="516021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9805" y="342900"/>
            <a:ext cx="3437553" cy="120015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805" y="1699790"/>
            <a:ext cx="3437553" cy="270195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6789" y="4578277"/>
            <a:ext cx="3670569" cy="0"/>
          </a:xfrm>
          <a:prstGeom prst="line">
            <a:avLst/>
          </a:prstGeom>
          <a:ln w="635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26789" y="4578277"/>
            <a:ext cx="3670569" cy="0"/>
          </a:xfrm>
          <a:prstGeom prst="line">
            <a:avLst/>
          </a:prstGeom>
          <a:ln w="6350" cmpd="sng">
            <a:solidFill>
              <a:schemeClr val="bg2">
                <a:lumMod val="75000"/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orizontal Wordmark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" y="4624364"/>
            <a:ext cx="2717869" cy="480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6" y="1464268"/>
            <a:ext cx="8207088" cy="274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56" y="1461655"/>
            <a:ext cx="4020068" cy="27426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044" y="1461655"/>
            <a:ext cx="4000500" cy="27426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858877"/>
          </a:xfrm>
        </p:spPr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8457" y="1461655"/>
            <a:ext cx="2651616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51444" y="1461655"/>
            <a:ext cx="2649324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023928" y="1461655"/>
            <a:ext cx="2651616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00" y="509115"/>
            <a:ext cx="8226782" cy="607654"/>
          </a:xfrm>
        </p:spPr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800" y="1260872"/>
            <a:ext cx="3998472" cy="61793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00" y="1978980"/>
            <a:ext cx="3998472" cy="22253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224" y="1260872"/>
            <a:ext cx="4019196" cy="61793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224" y="1978980"/>
            <a:ext cx="4019196" cy="22253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05" y="342900"/>
            <a:ext cx="3437553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305" y="342901"/>
            <a:ext cx="4576106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805" y="1699790"/>
            <a:ext cx="3437553" cy="270195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8588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56" y="1538170"/>
            <a:ext cx="8207088" cy="26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6670" y="4694837"/>
            <a:ext cx="4611689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aseline="0">
                <a:solidFill>
                  <a:schemeClr val="bg2">
                    <a:lumMod val="50000"/>
                  </a:schemeClr>
                </a:solidFill>
                <a:latin typeface="Work sans" charset="0"/>
              </a:defRPr>
            </a:lvl1pPr>
          </a:lstStyle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359" y="4694837"/>
            <a:ext cx="361516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aseline="0">
                <a:solidFill>
                  <a:schemeClr val="bg2">
                    <a:lumMod val="50000"/>
                  </a:schemeClr>
                </a:solidFill>
                <a:latin typeface="Work sans" charset="0"/>
              </a:defRPr>
            </a:lvl1pPr>
          </a:lstStyle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6789" y="4578277"/>
            <a:ext cx="8723087" cy="0"/>
          </a:xfrm>
          <a:prstGeom prst="line">
            <a:avLst/>
          </a:prstGeom>
          <a:ln w="6350" cmpd="sng">
            <a:solidFill>
              <a:schemeClr val="bg2">
                <a:lumMod val="75000"/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1" y="4616009"/>
            <a:ext cx="2823433" cy="438422"/>
          </a:xfrm>
          <a:prstGeom prst="rect">
            <a:avLst/>
          </a:prstGeom>
          <a:noFill/>
        </p:spPr>
      </p:pic>
      <p:pic>
        <p:nvPicPr>
          <p:cNvPr id="17" name="Picture 16" descr="Horizontal Wordmark_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" y="4624364"/>
            <a:ext cx="2717869" cy="4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70" r:id="rId8"/>
    <p:sldLayoutId id="2147483668" r:id="rId9"/>
    <p:sldLayoutId id="21474836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tx1">
              <a:lumMod val="85000"/>
              <a:lumOff val="15000"/>
            </a:schemeClr>
          </a:solidFill>
          <a:latin typeface="Work sans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Lor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Lor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Lor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85000"/>
              <a:lumOff val="15000"/>
            </a:schemeClr>
          </a:solidFill>
          <a:latin typeface="Lor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85000"/>
              <a:lumOff val="15000"/>
            </a:schemeClr>
          </a:solidFill>
          <a:latin typeface="Lor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s/event-planning" TargetMode="External"/><Relationship Id="rId2" Type="http://schemas.openxmlformats.org/officeDocument/2006/relationships/hyperlink" Target="https://cals.cornell.edu/faculty-staff/information-technology/cals-it-services/application-portfolio/smartsheet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24QqLxk4Y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rimary Wordmark with S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0" y="1344428"/>
            <a:ext cx="7232072" cy="24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10017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Arial Black"/>
                <a:cs typeface="Arial"/>
              </a:rPr>
              <a:t>Pilot</a:t>
            </a:r>
            <a:r>
              <a:rPr lang="en-US" sz="3100" dirty="0">
                <a:latin typeface="Arial Black"/>
              </a:rPr>
              <a:t> Volunteers &amp;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6" y="1249956"/>
            <a:ext cx="3687043" cy="29543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ora"/>
              </a:rPr>
              <a:t>Fill out the survey if you’re interested.</a:t>
            </a:r>
            <a:endParaRPr lang="en-US" dirty="0"/>
          </a:p>
          <a:p>
            <a:r>
              <a:rPr lang="en-US" dirty="0">
                <a:latin typeface="Lora"/>
              </a:rPr>
              <a:t>Reach out to Kelley with any questions</a:t>
            </a:r>
          </a:p>
          <a:p>
            <a:endParaRPr lang="en-US" dirty="0">
              <a:latin typeface="Lora"/>
            </a:endParaRPr>
          </a:p>
          <a:p>
            <a:endParaRPr lang="en-US" dirty="0">
              <a:latin typeface="Lora"/>
            </a:endParaRPr>
          </a:p>
          <a:p>
            <a:endParaRPr lang="en-US" dirty="0">
              <a:latin typeface="Lor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6" descr="A group of people that are standing in the grass&#10;&#10;Description generated with very high confidence">
            <a:extLst>
              <a:ext uri="{FF2B5EF4-FFF2-40B4-BE49-F238E27FC236}">
                <a16:creationId xmlns:a16="http://schemas.microsoft.com/office/drawing/2014/main" id="{C2D0CB63-9C78-4E2A-A8CD-73998E00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03" y="1293891"/>
            <a:ext cx="4275858" cy="28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643550" y="4669772"/>
            <a:ext cx="4611689" cy="273844"/>
          </a:xfrm>
        </p:spPr>
        <p:txBody>
          <a:bodyPr/>
          <a:lstStyle/>
          <a:p>
            <a:r>
              <a:rPr lang="en-US"/>
              <a:t>Tami Payne &amp; Kelley Sullivan / CALS Feb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 Black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CALS Event Planning Pilot Site</a:t>
            </a:r>
          </a:p>
          <a:p>
            <a:r>
              <a:rPr lang="en-US" dirty="0">
                <a:latin typeface="Georgia" panose="02040502050405020303" pitchFamily="18" charset="0"/>
                <a:hlinkClick r:id="rId2"/>
              </a:rPr>
              <a:t>https://cals.cornell.edu/faculty-staff/information-technology/cals-it-services/application-portfolio/smartsheet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Event Planning in </a:t>
            </a:r>
            <a:r>
              <a:rPr lang="en-US" dirty="0" err="1">
                <a:latin typeface="Georgia" panose="02040502050405020303" pitchFamily="18" charset="0"/>
              </a:rPr>
              <a:t>SmartSheet</a:t>
            </a:r>
            <a:r>
              <a:rPr lang="en-US" dirty="0">
                <a:latin typeface="Georgia" panose="02040502050405020303" pitchFamily="18" charset="0"/>
              </a:rPr>
              <a:t>…</a:t>
            </a:r>
          </a:p>
          <a:p>
            <a:r>
              <a:rPr lang="en-US" sz="1100" dirty="0">
                <a:latin typeface="Georgia" panose="02040502050405020303" pitchFamily="18" charset="0"/>
                <a:hlinkClick r:id="rId3"/>
              </a:rPr>
              <a:t>https://www.smartsheet.com/s/event-planning</a:t>
            </a:r>
            <a:endParaRPr lang="en-US" sz="1100" dirty="0">
              <a:latin typeface="Georgia" panose="02040502050405020303" pitchFamily="18" charset="0"/>
            </a:endParaRPr>
          </a:p>
          <a:p>
            <a:endParaRPr lang="en-US" sz="1100" dirty="0">
              <a:latin typeface="Georgia" panose="02040502050405020303" pitchFamily="18" charset="0"/>
            </a:endParaRPr>
          </a:p>
        </p:txBody>
      </p:sp>
      <p:pic>
        <p:nvPicPr>
          <p:cNvPr id="9" name="Picture Placeholder 8" descr="314A0319-2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11923"/>
          <a:stretch>
            <a:fillRect/>
          </a:stretch>
        </p:blipFill>
        <p:spPr>
          <a:xfrm>
            <a:off x="4116304" y="-8355"/>
            <a:ext cx="5027695" cy="5160210"/>
          </a:xfrm>
        </p:spPr>
      </p:pic>
    </p:spTree>
    <p:extLst>
      <p:ext uri="{BB962C8B-B14F-4D97-AF65-F5344CB8AC3E}">
        <p14:creationId xmlns:p14="http://schemas.microsoft.com/office/powerpoint/2010/main" val="248826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Screen Shot 2017-05-10 at 9.28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56" r="4640" b="27896"/>
          <a:stretch/>
        </p:blipFill>
        <p:spPr>
          <a:xfrm>
            <a:off x="0" y="0"/>
            <a:ext cx="9144000" cy="45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9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SmartSheet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13</a:t>
            </a:fld>
            <a:endParaRPr lang="en-US"/>
          </a:p>
        </p:txBody>
      </p:sp>
      <p:pic>
        <p:nvPicPr>
          <p:cNvPr id="10" name="VW24QqLxk4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3492" y="1161195"/>
            <a:ext cx="5037016" cy="2833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570" y="4110892"/>
            <a:ext cx="833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Planning with </a:t>
            </a:r>
            <a:r>
              <a:rPr lang="en-US" dirty="0" err="1"/>
              <a:t>SmartSheet</a:t>
            </a:r>
            <a:r>
              <a:rPr lang="en-US" dirty="0"/>
              <a:t>:	https://www.smartsheet.com/s/event-planning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 Black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SIPS Software Solution Request – How to efficiently manage events?</a:t>
            </a:r>
          </a:p>
          <a:p>
            <a:r>
              <a:rPr lang="en-US" dirty="0">
                <a:latin typeface="Georgia" panose="02040502050405020303" pitchFamily="18" charset="0"/>
              </a:rPr>
              <a:t>25Live space reservations - just a piece of the puzzle.</a:t>
            </a:r>
          </a:p>
          <a:p>
            <a:r>
              <a:rPr lang="en-US" dirty="0">
                <a:latin typeface="Georgia" panose="02040502050405020303" pitchFamily="18" charset="0"/>
              </a:rPr>
              <a:t>Discovery to investigate Event Planning software.</a:t>
            </a:r>
          </a:p>
          <a:p>
            <a:r>
              <a:rPr lang="en-US" dirty="0">
                <a:latin typeface="Georgia" panose="02040502050405020303" pitchFamily="18" charset="0"/>
              </a:rPr>
              <a:t>SIPS demos “project management software” tools.</a:t>
            </a:r>
          </a:p>
          <a:p>
            <a:r>
              <a:rPr lang="en-US" dirty="0">
                <a:latin typeface="Georgia" panose="02040502050405020303" pitchFamily="18" charset="0"/>
              </a:rPr>
              <a:t>Selection of </a:t>
            </a:r>
            <a:r>
              <a:rPr lang="en-US" dirty="0" err="1">
                <a:latin typeface="Georgia" panose="02040502050405020303" pitchFamily="18" charset="0"/>
              </a:rPr>
              <a:t>SmartSheet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0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Arial Black"/>
                <a:cs typeface="Arial"/>
              </a:rPr>
              <a:t>CALS Event Planning with </a:t>
            </a:r>
            <a:r>
              <a:rPr lang="en-US" b="0" dirty="0" err="1">
                <a:latin typeface="Arial Black"/>
                <a:cs typeface="Arial"/>
              </a:rPr>
              <a:t>SmartSheet</a:t>
            </a:r>
            <a:endParaRPr lang="en-US" b="0" dirty="0">
              <a:latin typeface="Arial Black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eorgia"/>
              </a:rPr>
              <a:t>How to save trees and keep organized!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4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23224"/>
              </p:ext>
            </p:extLst>
          </p:nvPr>
        </p:nvGraphicFramePr>
        <p:xfrm>
          <a:off x="468313" y="1100831"/>
          <a:ext cx="8207231" cy="341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858877"/>
          </a:xfrm>
        </p:spPr>
        <p:txBody>
          <a:bodyPr/>
          <a:lstStyle/>
          <a:p>
            <a:r>
              <a:rPr lang="en-US" b="0" dirty="0">
                <a:latin typeface="Arial Black"/>
                <a:cs typeface="Arial"/>
              </a:rPr>
              <a:t>Project Background</a:t>
            </a:r>
            <a:endParaRPr lang="en-US" b="0" dirty="0">
              <a:latin typeface="Arial Bl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2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 Black"/>
                <a:cs typeface="Arial" panose="020B0604020202020204" pitchFamily="34" charset="0"/>
              </a:rPr>
              <a:t>Why </a:t>
            </a:r>
            <a:r>
              <a:rPr lang="en-US" b="0" dirty="0" err="1">
                <a:latin typeface="Arial Black"/>
                <a:cs typeface="Arial" panose="020B0604020202020204" pitchFamily="34" charset="0"/>
              </a:rPr>
              <a:t>SmartSheet</a:t>
            </a:r>
            <a:r>
              <a:rPr lang="en-US" b="0" dirty="0">
                <a:latin typeface="Arial Black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Easy to use online collaboration tool.</a:t>
            </a:r>
          </a:p>
          <a:p>
            <a:r>
              <a:rPr lang="en-US" dirty="0">
                <a:latin typeface="Georgia" panose="02040502050405020303" pitchFamily="18" charset="0"/>
              </a:rPr>
              <a:t>Similar to Excel yet as powerful as a database.</a:t>
            </a:r>
          </a:p>
          <a:p>
            <a:r>
              <a:rPr lang="en-US" dirty="0">
                <a:latin typeface="Georgia"/>
              </a:rPr>
              <a:t>Collaboratively track event planning work in one place.</a:t>
            </a:r>
          </a:p>
          <a:p>
            <a:r>
              <a:rPr lang="en-US" dirty="0">
                <a:latin typeface="Georgia" panose="02040502050405020303" pitchFamily="18" charset="0"/>
              </a:rPr>
              <a:t>Very flexible- could be used for variety of work.</a:t>
            </a:r>
          </a:p>
          <a:p>
            <a:r>
              <a:rPr lang="en-US" dirty="0">
                <a:latin typeface="Georgia" panose="02040502050405020303" pitchFamily="18" charset="0"/>
              </a:rPr>
              <a:t>Cost is reasonable.</a:t>
            </a:r>
          </a:p>
          <a:p>
            <a:r>
              <a:rPr lang="en-US" dirty="0">
                <a:latin typeface="Georgia" panose="02040502050405020303" pitchFamily="18" charset="0"/>
              </a:rPr>
              <a:t>Used extensively, and enthusiastically, in AAD &amp; Law.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latin typeface="Arial Black"/>
                <a:cs typeface="Arial" panose="020B0604020202020204" pitchFamily="34" charset="0"/>
              </a:rPr>
              <a:t>SmartSheet</a:t>
            </a:r>
            <a:r>
              <a:rPr lang="en-US" b="0" dirty="0">
                <a:latin typeface="Arial Black"/>
                <a:cs typeface="Arial" panose="020B0604020202020204" pitchFamily="34" charset="0"/>
              </a:rPr>
              <a:t> &amp; Event 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00" y="1400938"/>
            <a:ext cx="3067082" cy="174937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364095" y="2427376"/>
            <a:ext cx="1273169" cy="862385"/>
            <a:chOff x="3969010" y="3226158"/>
            <a:chExt cx="1273169" cy="86238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213" y="3226158"/>
              <a:ext cx="704762" cy="60952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969010" y="3749989"/>
              <a:ext cx="1273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269E2"/>
                  </a:solidFill>
                </a:rPr>
                <a:t>Notifications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90265" y="3292068"/>
            <a:ext cx="1459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269E2"/>
                </a:solidFill>
              </a:rPr>
              <a:t>Multiple Views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41136" y="2427376"/>
            <a:ext cx="1180131" cy="888834"/>
            <a:chOff x="2756873" y="2283334"/>
            <a:chExt cx="1180131" cy="88883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986" y="2283334"/>
              <a:ext cx="761905" cy="60952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756873" y="2833614"/>
              <a:ext cx="1180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Mobile App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36225" y="3555885"/>
            <a:ext cx="1472904" cy="776521"/>
            <a:chOff x="4036225" y="3555885"/>
            <a:chExt cx="1472904" cy="7765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432" y="3555885"/>
              <a:ext cx="392125" cy="3921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036225" y="3993852"/>
              <a:ext cx="1472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Online Training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0979" y="2498400"/>
            <a:ext cx="809524" cy="791115"/>
            <a:chOff x="941845" y="3374192"/>
            <a:chExt cx="809524" cy="79111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45" y="3374192"/>
              <a:ext cx="809524" cy="5523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991831" y="3826753"/>
              <a:ext cx="7095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Forms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34371" y="1297196"/>
            <a:ext cx="1193660" cy="875116"/>
            <a:chOff x="4358367" y="1413004"/>
            <a:chExt cx="1193660" cy="8751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45" y="1413004"/>
              <a:ext cx="561905" cy="6095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358367" y="1949566"/>
              <a:ext cx="1193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Dashboards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15389" y="3479227"/>
            <a:ext cx="1335622" cy="1099400"/>
            <a:chOff x="2315389" y="3479227"/>
            <a:chExt cx="1335622" cy="10994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010" y="3479227"/>
              <a:ext cx="552381" cy="58095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315389" y="3993852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269E2"/>
                  </a:solidFill>
                </a:rPr>
                <a:t>Content</a:t>
              </a:r>
            </a:p>
            <a:p>
              <a:pPr algn="ctr"/>
              <a:r>
                <a:rPr lang="en-US" sz="1600" b="1" dirty="0">
                  <a:solidFill>
                    <a:srgbClr val="1269E2"/>
                  </a:solidFill>
                </a:rPr>
                <a:t>Collaboration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38927" y="1226172"/>
            <a:ext cx="1323504" cy="1184549"/>
            <a:chOff x="2304434" y="1217294"/>
            <a:chExt cx="1323504" cy="118454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758" y="1217294"/>
              <a:ext cx="942857" cy="75238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304434" y="1817068"/>
              <a:ext cx="13235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269E2"/>
                  </a:solidFill>
                </a:rPr>
                <a:t>Resource</a:t>
              </a:r>
            </a:p>
            <a:p>
              <a:pPr algn="ctr"/>
              <a:r>
                <a:rPr lang="en-US" sz="1600" b="1" dirty="0">
                  <a:solidFill>
                    <a:srgbClr val="1269E2"/>
                  </a:solidFill>
                </a:rPr>
                <a:t>Management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1184" y="3343031"/>
            <a:ext cx="1206677" cy="989375"/>
            <a:chOff x="701184" y="3343031"/>
            <a:chExt cx="1206677" cy="98937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3" y="3343031"/>
              <a:ext cx="1066118" cy="81783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1184" y="3993852"/>
              <a:ext cx="1206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Automation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2161" y="1217294"/>
            <a:ext cx="1567160" cy="958428"/>
            <a:chOff x="2197816" y="2348057"/>
            <a:chExt cx="1567160" cy="95842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396" y="2348057"/>
              <a:ext cx="1000000" cy="80952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97816" y="2967931"/>
              <a:ext cx="15671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269E2"/>
                  </a:solidFill>
                </a:rPr>
                <a:t>Event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51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 Payne &amp; Kelley Sullivan / CALS Feb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www.smartsheet.com/sites/default/files/Event-Tracker-Sheet-%40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96" y="936958"/>
            <a:ext cx="6293220" cy="35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0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Arial Black"/>
                <a:cs typeface="Arial" panose="020B0604020202020204" pitchFamily="34" charset="0"/>
              </a:rPr>
              <a:t>The Cost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456" y="1364182"/>
            <a:ext cx="7967503" cy="274004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$325 p</a:t>
            </a:r>
            <a:r>
              <a:rPr lang="en-US" dirty="0">
                <a:latin typeface="Lora"/>
              </a:rPr>
              <a:t>er license per year</a:t>
            </a:r>
          </a:p>
          <a:p>
            <a:r>
              <a:rPr lang="en-US" dirty="0">
                <a:latin typeface="Lora"/>
              </a:rPr>
              <a:t>Licenses are only required for people creating and managing work in </a:t>
            </a:r>
            <a:r>
              <a:rPr lang="en-US" dirty="0" err="1">
                <a:latin typeface="Lora"/>
              </a:rPr>
              <a:t>SmartSheet</a:t>
            </a:r>
            <a:r>
              <a:rPr lang="en-US" dirty="0">
                <a:latin typeface="Lora"/>
              </a:rPr>
              <a:t>. (1 license per email address)</a:t>
            </a:r>
          </a:p>
          <a:p>
            <a:r>
              <a:rPr lang="en-US" dirty="0">
                <a:latin typeface="Lora"/>
              </a:rPr>
              <a:t>Event contributors do not need licenses.</a:t>
            </a:r>
          </a:p>
          <a:p>
            <a:r>
              <a:rPr lang="en-US" dirty="0">
                <a:latin typeface="Lora"/>
              </a:rPr>
              <a:t>Free use of templates and online training.</a:t>
            </a:r>
          </a:p>
          <a:p>
            <a:r>
              <a:rPr lang="en-US" dirty="0">
                <a:latin typeface="Lora"/>
              </a:rPr>
              <a:t>Includes ten 30 minute personal help/training sessions.</a:t>
            </a:r>
            <a:br>
              <a:rPr lang="en-US" dirty="0">
                <a:latin typeface="Lora"/>
              </a:rPr>
            </a:br>
            <a:r>
              <a:rPr lang="en-US" dirty="0">
                <a:latin typeface="Lora"/>
              </a:rPr>
              <a:t>(10x/license/year)</a:t>
            </a:r>
          </a:p>
        </p:txBody>
      </p:sp>
    </p:spTree>
    <p:extLst>
      <p:ext uri="{BB962C8B-B14F-4D97-AF65-F5344CB8AC3E}">
        <p14:creationId xmlns:p14="http://schemas.microsoft.com/office/powerpoint/2010/main" val="419153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Arial Black"/>
                <a:cs typeface="Arial" panose="020B0604020202020204" pitchFamily="34" charset="0"/>
              </a:rPr>
              <a:t>Event Planning Pilot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456" y="1364182"/>
            <a:ext cx="7967503" cy="274004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ora"/>
              </a:rPr>
              <a:t>Create small working group</a:t>
            </a:r>
          </a:p>
          <a:p>
            <a:r>
              <a:rPr lang="en-US" dirty="0">
                <a:latin typeface="Lora"/>
              </a:rPr>
              <a:t>Define functionality needed to help event planning.</a:t>
            </a:r>
          </a:p>
          <a:p>
            <a:r>
              <a:rPr lang="en-US" dirty="0"/>
              <a:t>Work with </a:t>
            </a:r>
            <a:r>
              <a:rPr lang="en-US" dirty="0" err="1"/>
              <a:t>SmartSheet</a:t>
            </a:r>
            <a:r>
              <a:rPr lang="en-US" dirty="0"/>
              <a:t> to create templates and dashboards.</a:t>
            </a:r>
          </a:p>
          <a:p>
            <a:r>
              <a:rPr lang="en-US" dirty="0">
                <a:latin typeface="Lora"/>
              </a:rPr>
              <a:t>We’ll need volunteers!</a:t>
            </a:r>
          </a:p>
          <a:p>
            <a:endParaRPr lang="en-US" dirty="0">
              <a:latin typeface="Lora"/>
            </a:endParaRPr>
          </a:p>
          <a:p>
            <a:endParaRPr lang="en-US" dirty="0">
              <a:latin typeface="Georgia"/>
            </a:endParaRPr>
          </a:p>
          <a:p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4868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Arial Black"/>
                <a:cs typeface="Arial"/>
              </a:rPr>
              <a:t>CALS Roll-out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 Payne &amp; Kelley Sullivan / CALS Feb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456" y="1364182"/>
            <a:ext cx="7967503" cy="274004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Lor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/>
              </a:rPr>
              <a:t>Purchase licenses for interested departments.</a:t>
            </a:r>
          </a:p>
          <a:p>
            <a:r>
              <a:rPr lang="en-US" dirty="0">
                <a:latin typeface="Georgia"/>
              </a:rPr>
              <a:t>Share event management templates and setup to departments.</a:t>
            </a:r>
          </a:p>
          <a:p>
            <a:r>
              <a:rPr lang="en-US" dirty="0">
                <a:latin typeface="Georgia"/>
              </a:rPr>
              <a:t>On-boarding training. </a:t>
            </a:r>
          </a:p>
          <a:p>
            <a:r>
              <a:rPr lang="en-US" dirty="0">
                <a:latin typeface="Georgia"/>
              </a:rPr>
              <a:t>Learn how to customize the templates for your event planning process.</a:t>
            </a:r>
          </a:p>
          <a:p>
            <a:r>
              <a:rPr lang="en-US" dirty="0" err="1">
                <a:latin typeface="Georgia"/>
              </a:rPr>
              <a:t>SmartSheets</a:t>
            </a:r>
            <a:r>
              <a:rPr lang="en-US" dirty="0">
                <a:latin typeface="Georgia"/>
              </a:rPr>
              <a:t> Event Planning community to share tips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93482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925</Words>
  <Application>Microsoft Macintosh PowerPoint</Application>
  <PresentationFormat>On-screen Show (16:9)</PresentationFormat>
  <Paragraphs>156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Lora</vt:lpstr>
      <vt:lpstr>Work sans</vt:lpstr>
      <vt:lpstr>Office Theme</vt:lpstr>
      <vt:lpstr>PowerPoint Presentation</vt:lpstr>
      <vt:lpstr>CALS Event Planning with SmartSheet</vt:lpstr>
      <vt:lpstr>Project Background</vt:lpstr>
      <vt:lpstr>Why SmartSheet?</vt:lpstr>
      <vt:lpstr>SmartSheet &amp; Event Planning</vt:lpstr>
      <vt:lpstr>Demo Time!</vt:lpstr>
      <vt:lpstr>The Cost</vt:lpstr>
      <vt:lpstr>Event Planning Pilot</vt:lpstr>
      <vt:lpstr>CALS Roll-out</vt:lpstr>
      <vt:lpstr>Pilot Volunteers &amp; Licenses</vt:lpstr>
      <vt:lpstr>Questions</vt:lpstr>
      <vt:lpstr>PowerPoint Presentation</vt:lpstr>
      <vt:lpstr>What is SmartSheet?</vt:lpstr>
      <vt:lpstr>History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Key</dc:creator>
  <cp:lastModifiedBy>Kelley A. Sullivan</cp:lastModifiedBy>
  <cp:revision>200</cp:revision>
  <cp:lastPrinted>2020-02-05T20:20:51Z</cp:lastPrinted>
  <dcterms:created xsi:type="dcterms:W3CDTF">2017-05-19T15:30:47Z</dcterms:created>
  <dcterms:modified xsi:type="dcterms:W3CDTF">2020-02-06T18:02:58Z</dcterms:modified>
</cp:coreProperties>
</file>